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70" r:id="rId6"/>
    <p:sldId id="266" r:id="rId7"/>
    <p:sldId id="271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184"/>
    <a:srgbClr val="C09560"/>
    <a:srgbClr val="ED2934"/>
    <a:srgbClr val="2222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108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09/05/36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09/05/36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611560" y="2636912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 smtClean="0">
                <a:solidFill>
                  <a:srgbClr val="C09560"/>
                </a:solidFill>
                <a:cs typeface="AL-Mateen" pitchFamily="2" charset="-78"/>
              </a:rPr>
              <a:t>المحور الأول </a:t>
            </a:r>
            <a: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  <a:t/>
            </a:r>
            <a:br>
              <a:rPr lang="ar-SA" sz="4400" dirty="0" smtClean="0">
                <a:solidFill>
                  <a:srgbClr val="4E5184"/>
                </a:solidFill>
                <a:cs typeface="AL-Mateen" pitchFamily="2" charset="-78"/>
              </a:rPr>
            </a:br>
            <a:r>
              <a:rPr lang="ar-SA" sz="4000" dirty="0" smtClean="0">
                <a:solidFill>
                  <a:srgbClr val="4E5184"/>
                </a:solidFill>
                <a:cs typeface="AL-Mateen" pitchFamily="2" charset="-78"/>
              </a:rPr>
              <a:t>الاعتماد الأكاديمي ومعايير الجودة </a:t>
            </a:r>
          </a:p>
          <a:p>
            <a:pPr algn="ctr"/>
            <a:r>
              <a:rPr lang="ar-SA" sz="4000" dirty="0" smtClean="0">
                <a:solidFill>
                  <a:srgbClr val="4E5184"/>
                </a:solidFill>
                <a:cs typeface="AL-Mateen" pitchFamily="2" charset="-78"/>
              </a:rPr>
              <a:t>للمؤسسات القرآنية</a:t>
            </a:r>
            <a:endParaRPr lang="ar-SA" sz="4400" dirty="0">
              <a:solidFill>
                <a:srgbClr val="4E5184"/>
              </a:solidFill>
              <a:cs typeface="AL-Matee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fsir\Desktop\بوربوينت المؤتمر\Untitled-1-Rec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94"/>
            <a:ext cx="9144000" cy="689339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403648" y="2132856"/>
            <a:ext cx="64807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مقترح توصيف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ومقررات الدراسات القرآنية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وفق معايير الاعتماد الأكاديمي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لتحقيق مخرجات التعليم المرجوة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en-US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 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4000" dirty="0" err="1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أ.د.</a:t>
            </a:r>
            <a:r>
              <a:rPr lang="ar-EG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 محمد عبد السلام أبو </a:t>
            </a:r>
            <a:r>
              <a:rPr lang="ar-EG" sz="4000" dirty="0" err="1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خزيم</a:t>
            </a:r>
            <a:endParaRPr lang="en-US" sz="40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 algn="ctr"/>
            <a:endParaRPr lang="ar-SA" sz="2800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مقترح توصيف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ومقررات الدراسات القرآنية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وفق معايير الاعتماد الأكاديمي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لتحقيق مخرجات التعليم المرجوة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259632" y="2132856"/>
            <a:ext cx="7272808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السيرة الذاتية</a:t>
            </a:r>
            <a:endParaRPr lang="ar-SA" sz="4000" b="1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الاسم: أ.د.محمد عبد السلام كامل أبو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خزيم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مكان الميلاد وتاريخه: القاهرة </a:t>
            </a:r>
            <a:r>
              <a:rPr lang="ar-SA" sz="3600" b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3600" b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15/4/1971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الدرجة العلمية: أستاذ دكتور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العمل الحالي: أستاذ بقسم الكتاب والسنة </a:t>
            </a:r>
            <a:b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بكلية الدعوة وأصول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الدين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– جامعة أم القرى</a:t>
            </a:r>
            <a:endParaRPr lang="en-US" sz="3600" b="1" dirty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تمهيد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ضوابط كتابة توصيف برنامج.</a:t>
            </a: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مقترح توصيف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ومقررات الدراسات القرآنية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وفق معايير الاعتماد الأكاديمي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لتحقيق مخرجات التعليم المرجوة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r>
              <a:rPr lang="ar-SA" sz="44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تمهيد</a:t>
            </a:r>
          </a:p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ضوابط كتابة توصيف مقرر.</a:t>
            </a: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مقترح توصيف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ومقررات الدراسات القرآنية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وفق معايير الاعتماد الأكاديمي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لتحقيق مخرجات التعليم المرجوة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مقترح توصيف برنامج بكالوريوس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الدراسات القرآنية.</a:t>
            </a: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مقترح توصيف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ومقررات الدراسات القرآنية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وفق معايير الاعتماد الأكاديمي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لتحقيق مخرجات التعليم المرجوة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fsir\Desktop\بوربوينت المؤتمر\Untitled-1-Rec ove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827584" y="2060848"/>
            <a:ext cx="7560840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/>
            <a:endParaRPr lang="ar-SA" sz="4400" dirty="0" smtClean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  <a:p>
            <a:pPr>
              <a:buClr>
                <a:srgbClr val="C09560"/>
              </a:buClr>
              <a:buFont typeface="Arial" pitchFamily="34" charset="0"/>
              <a:buChar char="•"/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مقترح توصيف مقرر دراسي </a:t>
            </a:r>
          </a:p>
          <a:p>
            <a:pPr>
              <a:buClr>
                <a:srgbClr val="C09560"/>
              </a:buCl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(التفسير التحليلي نموذجًا</a:t>
            </a:r>
            <a:r>
              <a:rPr lang="ar-SA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).</a:t>
            </a:r>
            <a:endParaRPr lang="ar-SA" sz="4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4000" dirty="0" smtClean="0"/>
          </a:p>
          <a:p>
            <a:pPr marL="342900" indent="-342900" algn="ctr"/>
            <a:endParaRPr lang="ar-SA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مقترح توصيف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برنامج ومقررات الدراسات القرآنية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وفق معايير الاعتماد الأكاديمي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EG" sz="2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لتحقيق مخرجات التعليم المرجوة</a:t>
            </a:r>
            <a:endParaRPr lang="en-US" sz="20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148</Words>
  <Application>Microsoft Office PowerPoint</Application>
  <PresentationFormat>عرض على الشاشة (3:4)‏</PresentationFormat>
  <Paragraphs>45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TAfsir</dc:creator>
  <cp:lastModifiedBy>ابو عبدالرحمن</cp:lastModifiedBy>
  <cp:revision>24</cp:revision>
  <dcterms:created xsi:type="dcterms:W3CDTF">2015-02-12T07:32:50Z</dcterms:created>
  <dcterms:modified xsi:type="dcterms:W3CDTF">2015-02-27T05:52:56Z</dcterms:modified>
</cp:coreProperties>
</file>